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</p:sldIdLst>
  <p:sldSz cx="10287000" cy="10287000"/>
  <p:notesSz cx="6858000" cy="9144000"/>
  <p:embeddedFontLst>
    <p:embeddedFont>
      <p:font typeface="Cardo" panose="020B0604020202020204" charset="-79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21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3103704" y="2089669"/>
            <a:ext cx="5952691" cy="4328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  <a:spcBef>
                <a:spcPct val="0"/>
              </a:spcBef>
            </a:pPr>
            <a:r>
              <a:rPr lang="en-US" sz="2499" spc="82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Nombre Apellido </a:t>
            </a:r>
            <a:r>
              <a:rPr lang="en-US" sz="2499" spc="82" dirty="0" err="1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Apellido</a:t>
            </a:r>
            <a:endParaRPr lang="en-US" sz="2499" spc="82" dirty="0">
              <a:solidFill>
                <a:srgbClr val="232326"/>
              </a:solidFill>
              <a:latin typeface="Cardo"/>
              <a:ea typeface="Cardo"/>
              <a:cs typeface="Cardo"/>
              <a:sym typeface="Cardo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2151178" y="7723317"/>
            <a:ext cx="5973648" cy="18473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39"/>
              </a:lnSpc>
              <a:spcBef>
                <a:spcPct val="0"/>
              </a:spcBef>
            </a:pPr>
            <a:r>
              <a:rPr lang="es-E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&lt;&lt;Había una vez un pedazo de madera. No era una madera de lujo, sino un simple pedazo de leña de esos palos que en invierno se meten en las estufas y chimeneas para encender el fuego y caldear las habitaciones…&gt;&gt;</a:t>
            </a:r>
            <a:endParaRPr lang="en-US" sz="2099" dirty="0">
              <a:solidFill>
                <a:srgbClr val="232326"/>
              </a:solidFill>
              <a:latin typeface="Cardo"/>
              <a:ea typeface="Cardo"/>
              <a:cs typeface="Cardo"/>
              <a:sym typeface="Cardo"/>
            </a:endParaRPr>
          </a:p>
        </p:txBody>
      </p:sp>
      <p:pic>
        <p:nvPicPr>
          <p:cNvPr id="1030" name="Picture 6" descr="Troncos apilados uno encima de otro | Foto Gratis">
            <a:extLst>
              <a:ext uri="{FF2B5EF4-FFF2-40B4-BE49-F238E27FC236}">
                <a16:creationId xmlns:a16="http://schemas.microsoft.com/office/drawing/2014/main" id="{8A327994-B5E4-8E3C-E162-EC6C48B7E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2790992"/>
            <a:ext cx="596265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7"/>
          <p:cNvGrpSpPr/>
          <p:nvPr/>
        </p:nvGrpSpPr>
        <p:grpSpPr>
          <a:xfrm>
            <a:off x="2162175" y="7056931"/>
            <a:ext cx="1575149" cy="381896"/>
            <a:chOff x="0" y="0"/>
            <a:chExt cx="2100199" cy="509194"/>
          </a:xfrm>
        </p:grpSpPr>
        <p:sp>
          <p:nvSpPr>
            <p:cNvPr id="13" name="Freeform 8"/>
            <p:cNvSpPr/>
            <p:nvPr/>
          </p:nvSpPr>
          <p:spPr>
            <a:xfrm>
              <a:off x="0" y="0"/>
              <a:ext cx="533012" cy="472382"/>
            </a:xfrm>
            <a:custGeom>
              <a:avLst/>
              <a:gdLst/>
              <a:ahLst/>
              <a:cxnLst/>
              <a:rect l="l" t="t" r="r" b="b"/>
              <a:pathLst>
                <a:path w="533012" h="472382">
                  <a:moveTo>
                    <a:pt x="0" y="0"/>
                  </a:moveTo>
                  <a:lnTo>
                    <a:pt x="533012" y="0"/>
                  </a:lnTo>
                  <a:lnTo>
                    <a:pt x="533012" y="472382"/>
                  </a:lnTo>
                  <a:lnTo>
                    <a:pt x="0" y="4723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14" name="Freeform 9"/>
            <p:cNvSpPr/>
            <p:nvPr/>
          </p:nvSpPr>
          <p:spPr>
            <a:xfrm>
              <a:off x="782991" y="0"/>
              <a:ext cx="472382" cy="472382"/>
            </a:xfrm>
            <a:custGeom>
              <a:avLst/>
              <a:gdLst/>
              <a:ahLst/>
              <a:cxnLst/>
              <a:rect l="l" t="t" r="r" b="b"/>
              <a:pathLst>
                <a:path w="472382" h="472382">
                  <a:moveTo>
                    <a:pt x="0" y="0"/>
                  </a:moveTo>
                  <a:lnTo>
                    <a:pt x="472382" y="0"/>
                  </a:lnTo>
                  <a:lnTo>
                    <a:pt x="472382" y="472382"/>
                  </a:lnTo>
                  <a:lnTo>
                    <a:pt x="0" y="47238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  <p:sp>
          <p:nvSpPr>
            <p:cNvPr id="15" name="Freeform 10"/>
            <p:cNvSpPr/>
            <p:nvPr/>
          </p:nvSpPr>
          <p:spPr>
            <a:xfrm>
              <a:off x="1493609" y="36813"/>
              <a:ext cx="606590" cy="472382"/>
            </a:xfrm>
            <a:custGeom>
              <a:avLst/>
              <a:gdLst/>
              <a:ahLst/>
              <a:cxnLst/>
              <a:rect l="l" t="t" r="r" b="b"/>
              <a:pathLst>
                <a:path w="606590" h="472382">
                  <a:moveTo>
                    <a:pt x="0" y="0"/>
                  </a:moveTo>
                  <a:lnTo>
                    <a:pt x="606590" y="0"/>
                  </a:lnTo>
                  <a:lnTo>
                    <a:pt x="606590" y="472381"/>
                  </a:lnTo>
                  <a:lnTo>
                    <a:pt x="0" y="47238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6" name="Freeform 13"/>
          <p:cNvSpPr/>
          <p:nvPr/>
        </p:nvSpPr>
        <p:spPr>
          <a:xfrm>
            <a:off x="7658100" y="7084541"/>
            <a:ext cx="318015" cy="381896"/>
          </a:xfrm>
          <a:custGeom>
            <a:avLst/>
            <a:gdLst/>
            <a:ahLst/>
            <a:cxnLst/>
            <a:rect l="l" t="t" r="r" b="b"/>
            <a:pathLst>
              <a:path w="318015" h="381896">
                <a:moveTo>
                  <a:pt x="0" y="0"/>
                </a:moveTo>
                <a:lnTo>
                  <a:pt x="318015" y="0"/>
                </a:lnTo>
                <a:lnTo>
                  <a:pt x="318015" y="381896"/>
                </a:lnTo>
                <a:lnTo>
                  <a:pt x="0" y="38189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ES"/>
          </a:p>
        </p:txBody>
      </p:sp>
      <p:sp>
        <p:nvSpPr>
          <p:cNvPr id="19" name="AutoShape 8" descr="Resultado de imagen de paula rivera jurado">
            <a:extLst>
              <a:ext uri="{FF2B5EF4-FFF2-40B4-BE49-F238E27FC236}">
                <a16:creationId xmlns:a16="http://schemas.microsoft.com/office/drawing/2014/main" id="{E786D76F-1EB6-7C63-64D6-76ECEADEF5C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91100" y="49911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6" name="Imagen 25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670406BF-A3EA-A8B8-EBF6-84DE3DF9DE7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2089669"/>
            <a:ext cx="380999" cy="432811"/>
          </a:xfrm>
          <a:prstGeom prst="ellipse">
            <a:avLst/>
          </a:prstGeom>
          <a:ln w="190500" cap="rnd">
            <a:noFill/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3BF70-DAC4-09A3-C275-710F5DB12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2AFF54A7-0A0A-7394-AFE5-29A001B86DB5}"/>
              </a:ext>
            </a:extLst>
          </p:cNvPr>
          <p:cNvGrpSpPr>
            <a:grpSpLocks noChangeAspect="1"/>
          </p:cNvGrpSpPr>
          <p:nvPr/>
        </p:nvGrpSpPr>
        <p:grpSpPr>
          <a:xfrm>
            <a:off x="1572955" y="1572955"/>
            <a:ext cx="7141090" cy="7141090"/>
            <a:chOff x="0" y="0"/>
            <a:chExt cx="6350000" cy="635000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44C6F7AE-7355-02DE-2418-521B4EB36CC7}"/>
                </a:ext>
              </a:extLst>
            </p:cNvPr>
            <p:cNvSpPr/>
            <p:nvPr/>
          </p:nvSpPr>
          <p:spPr>
            <a:xfrm>
              <a:off x="0" y="0"/>
              <a:ext cx="6350000" cy="6351270"/>
            </a:xfrm>
            <a:custGeom>
              <a:avLst/>
              <a:gdLst/>
              <a:ahLst/>
              <a:cxnLst/>
              <a:rect l="l" t="t" r="r" b="b"/>
              <a:pathLst>
                <a:path w="6350000" h="6351270">
                  <a:moveTo>
                    <a:pt x="0" y="5955030"/>
                  </a:moveTo>
                  <a:lnTo>
                    <a:pt x="0" y="394970"/>
                  </a:lnTo>
                  <a:cubicBezTo>
                    <a:pt x="0" y="176530"/>
                    <a:pt x="176530" y="0"/>
                    <a:pt x="394970" y="0"/>
                  </a:cubicBezTo>
                  <a:lnTo>
                    <a:pt x="5956300" y="0"/>
                  </a:lnTo>
                  <a:cubicBezTo>
                    <a:pt x="6173470" y="0"/>
                    <a:pt x="6350000" y="176530"/>
                    <a:pt x="6350000" y="394970"/>
                  </a:cubicBezTo>
                  <a:cubicBezTo>
                    <a:pt x="6350000" y="394970"/>
                    <a:pt x="6350000" y="394970"/>
                    <a:pt x="6350000" y="394970"/>
                  </a:cubicBezTo>
                  <a:lnTo>
                    <a:pt x="6350000" y="5956300"/>
                  </a:lnTo>
                  <a:cubicBezTo>
                    <a:pt x="6350000" y="6174740"/>
                    <a:pt x="6173470" y="6351270"/>
                    <a:pt x="5955030" y="6351270"/>
                  </a:cubicBezTo>
                  <a:lnTo>
                    <a:pt x="5955030" y="6351270"/>
                  </a:lnTo>
                  <a:lnTo>
                    <a:pt x="394970" y="6351270"/>
                  </a:lnTo>
                  <a:cubicBezTo>
                    <a:pt x="176530" y="6350000"/>
                    <a:pt x="0" y="6173470"/>
                    <a:pt x="0" y="5955030"/>
                  </a:cubicBezTo>
                  <a:cubicBezTo>
                    <a:pt x="0" y="5955030"/>
                    <a:pt x="0" y="5955030"/>
                    <a:pt x="0" y="5955030"/>
                  </a:cubicBezTo>
                  <a:close/>
                </a:path>
              </a:pathLst>
            </a:custGeom>
            <a:solidFill>
              <a:srgbClr val="F8F7F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1" name="TextBox 11">
            <a:extLst>
              <a:ext uri="{FF2B5EF4-FFF2-40B4-BE49-F238E27FC236}">
                <a16:creationId xmlns:a16="http://schemas.microsoft.com/office/drawing/2014/main" id="{9D70CD15-2909-9C16-834C-24DF426B0C3B}"/>
              </a:ext>
            </a:extLst>
          </p:cNvPr>
          <p:cNvSpPr txBox="1"/>
          <p:nvPr/>
        </p:nvSpPr>
        <p:spPr>
          <a:xfrm>
            <a:off x="2180527" y="2357974"/>
            <a:ext cx="5952691" cy="7316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39"/>
              </a:lnSpc>
              <a:spcBef>
                <a:spcPct val="0"/>
              </a:spcBef>
            </a:pPr>
            <a:r>
              <a:rPr lang="en-U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Espacio para </a:t>
            </a:r>
            <a:r>
              <a:rPr lang="en-US" sz="2099" dirty="0" err="1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incorporar</a:t>
            </a:r>
            <a:r>
              <a:rPr lang="en-U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 </a:t>
            </a:r>
            <a:r>
              <a:rPr lang="en-US" sz="2099" dirty="0" err="1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aquí</a:t>
            </a:r>
            <a:r>
              <a:rPr lang="en-U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 la </a:t>
            </a:r>
            <a:r>
              <a:rPr lang="en-US" sz="2099" dirty="0" err="1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relación</a:t>
            </a:r>
            <a:r>
              <a:rPr lang="en-U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 entre la </a:t>
            </a:r>
            <a:r>
              <a:rPr lang="en-US" sz="2099" dirty="0" err="1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fotografía</a:t>
            </a:r>
            <a:r>
              <a:rPr lang="en-U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 y </a:t>
            </a:r>
            <a:r>
              <a:rPr lang="en-US" sz="2099" dirty="0" err="1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el</a:t>
            </a:r>
            <a:r>
              <a:rPr lang="en-U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 </a:t>
            </a:r>
            <a:r>
              <a:rPr lang="en-US" sz="2099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fragmento </a:t>
            </a:r>
            <a:r>
              <a:rPr lang="en-US" sz="2099" dirty="0" err="1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seleccionado</a:t>
            </a:r>
            <a:r>
              <a:rPr lang="en-US" sz="2099" dirty="0">
                <a:solidFill>
                  <a:srgbClr val="232326"/>
                </a:solidFill>
                <a:latin typeface="Cardo"/>
                <a:ea typeface="Cardo"/>
                <a:cs typeface="Cardo"/>
                <a:sym typeface="Card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903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61</Words>
  <Application>Microsoft Office PowerPoint</Application>
  <PresentationFormat>Personalizado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Cardo</vt:lpstr>
      <vt:lpstr>Calibri</vt:lpstr>
      <vt:lpstr>Arial</vt:lpstr>
      <vt:lpstr>Office Theme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Minimalist Photo Collage Frame Feed Instagram Post</dc:title>
  <cp:lastModifiedBy>Paula Rivera Jurado</cp:lastModifiedBy>
  <cp:revision>7</cp:revision>
  <dcterms:created xsi:type="dcterms:W3CDTF">2006-08-16T00:00:00Z</dcterms:created>
  <dcterms:modified xsi:type="dcterms:W3CDTF">2025-10-28T15:41:53Z</dcterms:modified>
  <dc:identifier>DAG2r9TYYBI</dc:identifier>
</cp:coreProperties>
</file>